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2015-05-29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2015-05-29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2015-05-29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2015-05-29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colby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Sea animals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497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9196" y="6858000"/>
            <a:ext cx="7924800" cy="4114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th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356" y="1819883"/>
            <a:ext cx="5920099" cy="3926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22743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-8915686" y="6030301"/>
            <a:ext cx="7924800" cy="41148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imag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437" y="1754716"/>
            <a:ext cx="5743030" cy="357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933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629455" y="1417638"/>
            <a:ext cx="7924800" cy="41148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333" y="2607732"/>
            <a:ext cx="5173134" cy="322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082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end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-318435" y="6858000"/>
            <a:ext cx="79248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597172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10</TotalTime>
  <Words>8</Words>
  <Application>Microsoft Macintosh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Horizon</vt:lpstr>
      <vt:lpstr>Sea animals </vt:lpstr>
      <vt:lpstr>1</vt:lpstr>
      <vt:lpstr>2</vt:lpstr>
      <vt:lpstr>3</vt:lpstr>
      <vt:lpstr>The end</vt:lpstr>
    </vt:vector>
  </TitlesOfParts>
  <Company>PRS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 animals </dc:title>
  <dc:creator>Scott Hamer</dc:creator>
  <cp:lastModifiedBy>Scott Hamer</cp:lastModifiedBy>
  <cp:revision>1</cp:revision>
  <dcterms:created xsi:type="dcterms:W3CDTF">2015-05-29T11:29:44Z</dcterms:created>
  <dcterms:modified xsi:type="dcterms:W3CDTF">2015-05-29T11:40:37Z</dcterms:modified>
</cp:coreProperties>
</file>